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0" r:id="rId8"/>
    <p:sldId id="263" r:id="rId9"/>
    <p:sldId id="264" r:id="rId10"/>
    <p:sldId id="265" r:id="rId11"/>
    <p:sldId id="266" r:id="rId12"/>
    <p:sldId id="267" r:id="rId13"/>
    <p:sldId id="286" r:id="rId14"/>
    <p:sldId id="268" r:id="rId15"/>
    <p:sldId id="269" r:id="rId16"/>
    <p:sldId id="287" r:id="rId17"/>
    <p:sldId id="270" r:id="rId18"/>
    <p:sldId id="271" r:id="rId19"/>
    <p:sldId id="272" r:id="rId20"/>
    <p:sldId id="273" r:id="rId21"/>
    <p:sldId id="274" r:id="rId22"/>
    <p:sldId id="288" r:id="rId23"/>
    <p:sldId id="275" r:id="rId24"/>
    <p:sldId id="276" r:id="rId25"/>
    <p:sldId id="277" r:id="rId26"/>
    <p:sldId id="285" r:id="rId27"/>
    <p:sldId id="280" r:id="rId28"/>
    <p:sldId id="281" r:id="rId29"/>
    <p:sldId id="282" r:id="rId3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trick Norris" initials="PN" lastIdx="1" clrIdx="0">
    <p:extLst>
      <p:ext uri="{19B8F6BF-5375-455C-9EA6-DF929625EA0E}">
        <p15:presenceInfo xmlns:p15="http://schemas.microsoft.com/office/powerpoint/2012/main" userId="937110df3e02513b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38" d="100"/>
          <a:sy n="38" d="100"/>
        </p:scale>
        <p:origin x="124" y="7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10/25/2019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10/25/2019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10/25/2019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10/25/2019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AF2C5B-C88A-453C-8DC0-8A2353A47F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43789" y="304800"/>
            <a:ext cx="10059234" cy="3691467"/>
          </a:xfrm>
        </p:spPr>
        <p:txBody>
          <a:bodyPr>
            <a:normAutofit/>
          </a:bodyPr>
          <a:lstStyle/>
          <a:p>
            <a:r>
              <a:rPr lang="en-US" dirty="0"/>
              <a:t>CEIS 106</a:t>
            </a:r>
            <a:br>
              <a:rPr lang="en-US" dirty="0"/>
            </a:br>
            <a:r>
              <a:rPr lang="en-US" dirty="0"/>
              <a:t>Linux on Virtual Machine</a:t>
            </a:r>
            <a:br>
              <a:rPr lang="en-US" dirty="0"/>
            </a:br>
            <a:r>
              <a:rPr lang="en-US" dirty="0"/>
              <a:t>Using Arduino IDE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1C1AAF-2912-4FCC-AF4E-78923257908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By: Patrick Norris</a:t>
            </a:r>
          </a:p>
        </p:txBody>
      </p:sp>
    </p:spTree>
    <p:extLst>
      <p:ext uri="{BB962C8B-B14F-4D97-AF65-F5344CB8AC3E}">
        <p14:creationId xmlns:p14="http://schemas.microsoft.com/office/powerpoint/2010/main" val="6831328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5CD66B-B0EE-4D24-B7AE-7C46563B60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Install Ubuntu on VMware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A67BB6-0FA5-4BE4-AED2-20C4AE8F62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next step was to install LINUX ISO Ubuntu on to VMware </a:t>
            </a:r>
          </a:p>
          <a:p>
            <a:r>
              <a:rPr lang="en-US" dirty="0"/>
              <a:t>Setting allotted for this ISO was 20gb storage, 2 processer, and access to all peripherals that are being used.</a:t>
            </a:r>
          </a:p>
        </p:txBody>
      </p:sp>
    </p:spTree>
    <p:extLst>
      <p:ext uri="{BB962C8B-B14F-4D97-AF65-F5344CB8AC3E}">
        <p14:creationId xmlns:p14="http://schemas.microsoft.com/office/powerpoint/2010/main" val="3593725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9C3279-1CCC-4BBF-8303-528DD9F734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6643" y="-565484"/>
            <a:ext cx="10018713" cy="1752599"/>
          </a:xfrm>
        </p:spPr>
        <p:txBody>
          <a:bodyPr/>
          <a:lstStyle/>
          <a:p>
            <a:r>
              <a:rPr lang="en-US" dirty="0"/>
              <a:t>Ubuntu installed on VMware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6566226-A16B-45BB-93D7-FCD9B7F5112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04432" y="594063"/>
            <a:ext cx="3991568" cy="315696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A87442D-1DE7-4897-91E4-156844E7DD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5999" y="3594083"/>
            <a:ext cx="4395538" cy="315038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F57CE67-F804-45A1-AF39-85C8CDF9FCA6}"/>
              </a:ext>
            </a:extLst>
          </p:cNvPr>
          <p:cNvSpPr txBox="1"/>
          <p:nvPr/>
        </p:nvSpPr>
        <p:spPr>
          <a:xfrm>
            <a:off x="6104906" y="817783"/>
            <a:ext cx="3991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Ubuntu installed on VMware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4DC1743-4C9E-4530-A797-1EE0666B6790}"/>
              </a:ext>
            </a:extLst>
          </p:cNvPr>
          <p:cNvSpPr txBox="1"/>
          <p:nvPr/>
        </p:nvSpPr>
        <p:spPr>
          <a:xfrm>
            <a:off x="3513223" y="5894605"/>
            <a:ext cx="28234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Login screen of Ubuntu</a:t>
            </a:r>
          </a:p>
        </p:txBody>
      </p:sp>
    </p:spTree>
    <p:extLst>
      <p:ext uri="{BB962C8B-B14F-4D97-AF65-F5344CB8AC3E}">
        <p14:creationId xmlns:p14="http://schemas.microsoft.com/office/powerpoint/2010/main" val="18609197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9C4AE8-92C0-4E5B-9DC6-278ACD5D88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6643" y="0"/>
            <a:ext cx="10018713" cy="1752599"/>
          </a:xfrm>
        </p:spPr>
        <p:txBody>
          <a:bodyPr/>
          <a:lstStyle/>
          <a:p>
            <a:r>
              <a:rPr lang="en-US" dirty="0"/>
              <a:t>Linux Desktop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B8DA1A-C473-4732-AD38-D3921ADF22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4310" y="1491915"/>
            <a:ext cx="10018713" cy="4748463"/>
          </a:xfrm>
        </p:spPr>
        <p:txBody>
          <a:bodyPr/>
          <a:lstStyle/>
          <a:p>
            <a:r>
              <a:rPr lang="en-US" dirty="0"/>
              <a:t>With Linux OS the terminal is your best friend </a:t>
            </a:r>
          </a:p>
          <a:p>
            <a:r>
              <a:rPr lang="en-US" dirty="0"/>
              <a:t>To open a terminal, on the left-hand side there is a shortcut to open a terminal, or in the upper-left you can click activities and then search for “terminal” or use the short cut on the keyboard which is “Ctrl – Alt + T”.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6060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F3C5ED-A2B4-484A-ABF1-060C445BAA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6643" y="0"/>
            <a:ext cx="10018713" cy="1752599"/>
          </a:xfrm>
        </p:spPr>
        <p:txBody>
          <a:bodyPr/>
          <a:lstStyle/>
          <a:p>
            <a:r>
              <a:rPr lang="en-US" dirty="0"/>
              <a:t>Linux Desktop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FFB814-BAC1-4839-8821-66744EB1DF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Linux OS is a mix of both Windows and Mac in my eyes, it is simple like windows and the interface is like Mac.</a:t>
            </a:r>
          </a:p>
          <a:p>
            <a:r>
              <a:rPr lang="en-US" dirty="0"/>
              <a:t> The browser that is with Ubuntu is Firefox. For office software there is everything that Microsoft has just called “LibreOffice_______” as Calc, Draw, Writer, and so on.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52135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0FCAEB-6392-4B8B-BE58-E87AF4E5EE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0" y="-324853"/>
            <a:ext cx="10018713" cy="1752599"/>
          </a:xfrm>
        </p:spPr>
        <p:txBody>
          <a:bodyPr/>
          <a:lstStyle/>
          <a:p>
            <a:r>
              <a:rPr lang="en-US" dirty="0"/>
              <a:t>Install Arduino IDE on Ubuntu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65E695-AB8E-40C8-A5E3-95FA56A049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4310" y="1427747"/>
            <a:ext cx="10018713" cy="4363454"/>
          </a:xfrm>
        </p:spPr>
        <p:txBody>
          <a:bodyPr/>
          <a:lstStyle/>
          <a:p>
            <a:r>
              <a:rPr lang="en-US" dirty="0"/>
              <a:t>When is comes to Linux the terminal is your best friend like said before </a:t>
            </a:r>
          </a:p>
          <a:p>
            <a:r>
              <a:rPr lang="en-US" dirty="0"/>
              <a:t>To install the software open Firefox on Ubuntu and search Arduino IDE</a:t>
            </a:r>
          </a:p>
          <a:p>
            <a:r>
              <a:rPr lang="en-US" dirty="0"/>
              <a:t>Then proceed to the site and you will see Linux 64 select and download</a:t>
            </a:r>
          </a:p>
          <a:p>
            <a:r>
              <a:rPr lang="en-US" dirty="0"/>
              <a:t>Once downloaded I moved the file to documents and extracted the file as it was .tar this file type is just like a Windows .zip  file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70104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C5EC70-ED30-47A6-B9E7-6672A71CB8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0" y="-389021"/>
            <a:ext cx="10018713" cy="1752599"/>
          </a:xfrm>
        </p:spPr>
        <p:txBody>
          <a:bodyPr/>
          <a:lstStyle/>
          <a:p>
            <a:r>
              <a:rPr lang="en-US" dirty="0"/>
              <a:t>Install Arduino IDE on Ubuntu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42DABD-C1F5-4E7C-AB76-549FFA80B3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2014" y="2037346"/>
            <a:ext cx="10563311" cy="3554643"/>
          </a:xfrm>
        </p:spPr>
        <p:txBody>
          <a:bodyPr/>
          <a:lstStyle/>
          <a:p>
            <a:r>
              <a:rPr lang="en-US" dirty="0"/>
              <a:t>Once the file is located in document open the file and you will see a install.sh file. </a:t>
            </a:r>
          </a:p>
          <a:p>
            <a:r>
              <a:rPr lang="en-US" dirty="0"/>
              <a:t>When installing something on Linux you use a terminal rather than a interface that is a point and click like Windows and Mac.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63575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FA1899-352B-41BA-BFFD-FCD800BC68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6643" y="-431800"/>
            <a:ext cx="10018713" cy="1752599"/>
          </a:xfrm>
        </p:spPr>
        <p:txBody>
          <a:bodyPr/>
          <a:lstStyle/>
          <a:p>
            <a:r>
              <a:rPr lang="en-US" dirty="0"/>
              <a:t>Install Arduino IDE on Ubuntu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50D538-F98E-4961-8D21-A4BE89017E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30109" y="1866899"/>
            <a:ext cx="10018713" cy="3124201"/>
          </a:xfrm>
        </p:spPr>
        <p:txBody>
          <a:bodyPr/>
          <a:lstStyle/>
          <a:p>
            <a:r>
              <a:rPr lang="en-US" dirty="0"/>
              <a:t>Open a terminal and type “</a:t>
            </a:r>
            <a:r>
              <a:rPr lang="en-US" dirty="0" err="1"/>
              <a:t>sudo</a:t>
            </a:r>
            <a:r>
              <a:rPr lang="en-US" dirty="0"/>
              <a:t> </a:t>
            </a:r>
            <a:r>
              <a:rPr lang="en-US" dirty="0" err="1"/>
              <a:t>sh</a:t>
            </a:r>
            <a:r>
              <a:rPr lang="en-US" dirty="0"/>
              <a:t> intall.sh”</a:t>
            </a:r>
          </a:p>
          <a:p>
            <a:r>
              <a:rPr lang="en-US" dirty="0"/>
              <a:t>A </a:t>
            </a:r>
            <a:r>
              <a:rPr lang="en-US" dirty="0" err="1"/>
              <a:t>sudo</a:t>
            </a:r>
            <a:r>
              <a:rPr lang="en-US" dirty="0"/>
              <a:t> command is an Admin command, </a:t>
            </a:r>
            <a:r>
              <a:rPr lang="en-US" dirty="0" err="1"/>
              <a:t>sudo</a:t>
            </a:r>
            <a:r>
              <a:rPr lang="en-US" dirty="0"/>
              <a:t> standing for “super user do”.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62050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2C7FFB-94F1-4BA1-8E72-FE1D548876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3839" y="0"/>
            <a:ext cx="9424321" cy="1155031"/>
          </a:xfrm>
        </p:spPr>
        <p:txBody>
          <a:bodyPr/>
          <a:lstStyle/>
          <a:p>
            <a:r>
              <a:rPr lang="en-US" dirty="0"/>
              <a:t>Install Arduino IDE on Ubuntu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EB0F3A0-CF5B-4BCE-8B8B-4477295BDDF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70910" y="1155031"/>
            <a:ext cx="6587953" cy="519622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26609BB-D212-4563-8D6A-27F151EA18BB}"/>
              </a:ext>
            </a:extLst>
          </p:cNvPr>
          <p:cNvSpPr txBox="1"/>
          <p:nvPr/>
        </p:nvSpPr>
        <p:spPr>
          <a:xfrm>
            <a:off x="1507957" y="3304673"/>
            <a:ext cx="32137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Arduino IDE installed on Ubuntu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46931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15C7E6-4364-4EF3-B9CF-2D154C0484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1" y="-453190"/>
            <a:ext cx="10018713" cy="1752599"/>
          </a:xfrm>
        </p:spPr>
        <p:txBody>
          <a:bodyPr/>
          <a:lstStyle/>
          <a:p>
            <a:r>
              <a:rPr lang="en-US" dirty="0"/>
              <a:t>Installing RTOS to Arduino IDE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6176A6-F217-4138-AC03-456B657628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4311" y="1610226"/>
            <a:ext cx="10018713" cy="3637548"/>
          </a:xfrm>
        </p:spPr>
        <p:txBody>
          <a:bodyPr/>
          <a:lstStyle/>
          <a:p>
            <a:r>
              <a:rPr lang="en-US" dirty="0"/>
              <a:t>RTOS - Real Time Operating Systems </a:t>
            </a:r>
          </a:p>
          <a:p>
            <a:r>
              <a:rPr lang="en-US" dirty="0"/>
              <a:t>It allows an item to do more then one task at a time. When it comes down to RTOS in IoT it is the consistency and reliability on the timing of task acceptance and completion.</a:t>
            </a:r>
          </a:p>
          <a:p>
            <a:r>
              <a:rPr lang="en-US" dirty="0"/>
              <a:t>In the Arduino IDE, select tool, manage libraries, search </a:t>
            </a:r>
            <a:r>
              <a:rPr lang="en-US" dirty="0" err="1"/>
              <a:t>freertos</a:t>
            </a:r>
            <a:r>
              <a:rPr lang="en-US" dirty="0"/>
              <a:t>, and install</a:t>
            </a:r>
          </a:p>
        </p:txBody>
      </p:sp>
    </p:spTree>
    <p:extLst>
      <p:ext uri="{BB962C8B-B14F-4D97-AF65-F5344CB8AC3E}">
        <p14:creationId xmlns:p14="http://schemas.microsoft.com/office/powerpoint/2010/main" val="20355120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44C2C8-F897-45FE-ADB4-C948BC6E23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09" y="0"/>
            <a:ext cx="10018713" cy="1752599"/>
          </a:xfrm>
        </p:spPr>
        <p:txBody>
          <a:bodyPr/>
          <a:lstStyle/>
          <a:p>
            <a:r>
              <a:rPr lang="en-US" dirty="0"/>
              <a:t>Installing RTOS to Arduino IDE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BB24D6-7179-401C-9BB1-3B6B738669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7468" y="2155935"/>
            <a:ext cx="5657469" cy="3591910"/>
          </a:xfrm>
        </p:spPr>
        <p:txBody>
          <a:bodyPr/>
          <a:lstStyle/>
          <a:p>
            <a:r>
              <a:rPr lang="en-US" dirty="0"/>
              <a:t>Screenshot of the </a:t>
            </a:r>
            <a:r>
              <a:rPr lang="en-US" dirty="0" err="1"/>
              <a:t>FreeRTOS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B8128571-B17F-40FA-B0E1-1800D2CF6A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3566" y="1257300"/>
            <a:ext cx="6390968" cy="4248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01633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4C506B-0669-4A2B-92FF-77F26FAE5E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C4C9B5-5C9C-4F1E-B9A5-85A9EFDECD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4311" y="2053389"/>
            <a:ext cx="10018713" cy="3737811"/>
          </a:xfrm>
        </p:spPr>
        <p:txBody>
          <a:bodyPr/>
          <a:lstStyle/>
          <a:p>
            <a:r>
              <a:rPr lang="en-US" dirty="0"/>
              <a:t>This project was to install a Virtual Machine to run a Linux operating system; then to install Arduino IDE on the OS. Then run a LED light and potentiometer on the Arduino board with RTOS (Real Time Operating Systems).</a:t>
            </a:r>
          </a:p>
        </p:txBody>
      </p:sp>
    </p:spTree>
    <p:extLst>
      <p:ext uri="{BB962C8B-B14F-4D97-AF65-F5344CB8AC3E}">
        <p14:creationId xmlns:p14="http://schemas.microsoft.com/office/powerpoint/2010/main" val="33565147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640AA-3E15-46C9-95B7-904B303329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Serial Monitor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B0E113-01F5-4F32-8E91-4C37F6F31B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order to use the serial monitor to see the data that is made; first a directory needs to be man so a terminal needs to be open</a:t>
            </a:r>
          </a:p>
        </p:txBody>
      </p:sp>
    </p:spTree>
    <p:extLst>
      <p:ext uri="{BB962C8B-B14F-4D97-AF65-F5344CB8AC3E}">
        <p14:creationId xmlns:p14="http://schemas.microsoft.com/office/powerpoint/2010/main" val="36458587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FC850D-C30F-468C-9DCF-B55FB068F1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1" y="-414867"/>
            <a:ext cx="10018713" cy="1752599"/>
          </a:xfrm>
        </p:spPr>
        <p:txBody>
          <a:bodyPr/>
          <a:lstStyle/>
          <a:p>
            <a:r>
              <a:rPr lang="en-US" dirty="0"/>
              <a:t>New Directory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AB9F875-17EE-4EB1-A1F6-D32EB0825C5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21778" y="1659464"/>
            <a:ext cx="7295635" cy="443653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157A2B6-E5D6-42D9-B3E5-5C07C876097F}"/>
              </a:ext>
            </a:extLst>
          </p:cNvPr>
          <p:cNvSpPr txBox="1"/>
          <p:nvPr/>
        </p:nvSpPr>
        <p:spPr>
          <a:xfrm>
            <a:off x="1484311" y="4437965"/>
            <a:ext cx="34374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Screenshot of script making new directory </a:t>
            </a:r>
          </a:p>
        </p:txBody>
      </p:sp>
    </p:spTree>
    <p:extLst>
      <p:ext uri="{BB962C8B-B14F-4D97-AF65-F5344CB8AC3E}">
        <p14:creationId xmlns:p14="http://schemas.microsoft.com/office/powerpoint/2010/main" val="886461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8A6221-CE29-4D5E-8A00-9EDEE9DAC4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2586" y="-344673"/>
            <a:ext cx="10018713" cy="1752599"/>
          </a:xfrm>
        </p:spPr>
        <p:txBody>
          <a:bodyPr/>
          <a:lstStyle/>
          <a:p>
            <a:r>
              <a:rPr lang="en-US" dirty="0"/>
              <a:t>New Directory/Config.txt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A67DF86-EA30-4DD8-9A8B-032F7AAEB00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76863" y="1407926"/>
            <a:ext cx="6815137" cy="449333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1BCB111-7726-4BD5-AF67-C3C7BA8C1A19}"/>
              </a:ext>
            </a:extLst>
          </p:cNvPr>
          <p:cNvSpPr txBox="1"/>
          <p:nvPr/>
        </p:nvSpPr>
        <p:spPr>
          <a:xfrm>
            <a:off x="1642586" y="4504267"/>
            <a:ext cx="32908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Screenshot of config.txt file generated by script and create.sh</a:t>
            </a:r>
          </a:p>
        </p:txBody>
      </p:sp>
    </p:spTree>
    <p:extLst>
      <p:ext uri="{BB962C8B-B14F-4D97-AF65-F5344CB8AC3E}">
        <p14:creationId xmlns:p14="http://schemas.microsoft.com/office/powerpoint/2010/main" val="126987166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826516-2576-475A-911F-9492E359D6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VM access to ports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3479DD-EAC6-453B-AEF2-A4496225B2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order to finish the project permission has to be given to use the ports since this is being done on a VM</a:t>
            </a:r>
          </a:p>
          <a:p>
            <a:r>
              <a:rPr lang="en-US" dirty="0"/>
              <a:t>The command that was used to change permission was ( </a:t>
            </a:r>
            <a:r>
              <a:rPr lang="en-US" dirty="0" err="1"/>
              <a:t>sudo</a:t>
            </a:r>
            <a:r>
              <a:rPr lang="en-US" dirty="0"/>
              <a:t> </a:t>
            </a:r>
            <a:r>
              <a:rPr lang="en-US" dirty="0" err="1"/>
              <a:t>usermod</a:t>
            </a:r>
            <a:r>
              <a:rPr lang="en-US" dirty="0"/>
              <a:t> –a –G </a:t>
            </a:r>
            <a:r>
              <a:rPr lang="en-US" dirty="0" err="1"/>
              <a:t>dialout</a:t>
            </a:r>
            <a:r>
              <a:rPr lang="en-US" dirty="0"/>
              <a:t> pat)</a:t>
            </a:r>
          </a:p>
          <a:p>
            <a:r>
              <a:rPr lang="en-US" dirty="0"/>
              <a:t>Once this is done the system needs to be restarted to be set in place</a:t>
            </a:r>
          </a:p>
        </p:txBody>
      </p:sp>
    </p:spTree>
    <p:extLst>
      <p:ext uri="{BB962C8B-B14F-4D97-AF65-F5344CB8AC3E}">
        <p14:creationId xmlns:p14="http://schemas.microsoft.com/office/powerpoint/2010/main" val="367882593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363AD2-2D1A-46DF-8472-12F34E6ABD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6643" y="-373020"/>
            <a:ext cx="10018713" cy="1752599"/>
          </a:xfrm>
        </p:spPr>
        <p:txBody>
          <a:bodyPr/>
          <a:lstStyle/>
          <a:p>
            <a:r>
              <a:rPr lang="en-US" dirty="0"/>
              <a:t>Setup with Arduino 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960C46B-3322-4B47-91AA-985388A5C39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18402" y="1562099"/>
            <a:ext cx="6067198" cy="479262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527B4B2-5E8E-4635-A9EC-D63FF44FD7C4}"/>
              </a:ext>
            </a:extLst>
          </p:cNvPr>
          <p:cNvSpPr txBox="1"/>
          <p:nvPr/>
        </p:nvSpPr>
        <p:spPr>
          <a:xfrm>
            <a:off x="2037934" y="3635243"/>
            <a:ext cx="30649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Arduino with LED and Potentiometer </a:t>
            </a:r>
          </a:p>
        </p:txBody>
      </p:sp>
    </p:spTree>
    <p:extLst>
      <p:ext uri="{BB962C8B-B14F-4D97-AF65-F5344CB8AC3E}">
        <p14:creationId xmlns:p14="http://schemas.microsoft.com/office/powerpoint/2010/main" val="32603187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012FCE-536E-4EB8-A424-D4ED7DF8C7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0" y="-211667"/>
            <a:ext cx="10018713" cy="1752599"/>
          </a:xfrm>
        </p:spPr>
        <p:txBody>
          <a:bodyPr/>
          <a:lstStyle/>
          <a:p>
            <a:r>
              <a:rPr lang="en-US" dirty="0"/>
              <a:t>Code with Serial Monitor 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3CF14D0-4746-4C31-8B6E-286B83CF39E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93667" y="1850379"/>
            <a:ext cx="5693808" cy="449962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000B5D2-76B9-418F-9781-53F738698229}"/>
              </a:ext>
            </a:extLst>
          </p:cNvPr>
          <p:cNvSpPr txBox="1"/>
          <p:nvPr/>
        </p:nvSpPr>
        <p:spPr>
          <a:xfrm>
            <a:off x="2150533" y="3093072"/>
            <a:ext cx="35478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Serial Monitor showing potentiometer values</a:t>
            </a:r>
          </a:p>
        </p:txBody>
      </p:sp>
    </p:spTree>
    <p:extLst>
      <p:ext uri="{BB962C8B-B14F-4D97-AF65-F5344CB8AC3E}">
        <p14:creationId xmlns:p14="http://schemas.microsoft.com/office/powerpoint/2010/main" val="21399645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805136-7AB1-4D8A-A4FD-0A771C5BB5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830619-1200-4434-9DAE-E07E0DBFF6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Once the serial monitor is open you can watch the date change as you turn the potentiometer</a:t>
            </a:r>
          </a:p>
          <a:p>
            <a:r>
              <a:rPr lang="en-US" dirty="0"/>
              <a:t>If you want you could take it a step further if recording the data was needed and add a timestamp within the serial monitor</a:t>
            </a:r>
          </a:p>
        </p:txBody>
      </p:sp>
    </p:spTree>
    <p:extLst>
      <p:ext uri="{BB962C8B-B14F-4D97-AF65-F5344CB8AC3E}">
        <p14:creationId xmlns:p14="http://schemas.microsoft.com/office/powerpoint/2010/main" val="310452388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969346-8603-4F50-A4B8-B98C9C5AFA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0C9D01-AEC6-40E4-8669-E438CB78DA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One of the biggest challenges that I had with this project was with granting access for the port </a:t>
            </a:r>
          </a:p>
          <a:p>
            <a:r>
              <a:rPr lang="en-US" dirty="0"/>
              <a:t>The port I was using was off of my keyboard; the computer recognized the Arduino but I still could not grant </a:t>
            </a:r>
          </a:p>
          <a:p>
            <a:r>
              <a:rPr lang="en-US" dirty="0"/>
              <a:t>After troubleshooting the problem was with in the VM </a:t>
            </a:r>
          </a:p>
          <a:p>
            <a:r>
              <a:rPr lang="en-US" dirty="0"/>
              <a:t>To fix this problem I made a new VM and installed Arduino IDE and tried it again and problem was solved </a:t>
            </a:r>
          </a:p>
        </p:txBody>
      </p:sp>
    </p:spTree>
    <p:extLst>
      <p:ext uri="{BB962C8B-B14F-4D97-AF65-F5344CB8AC3E}">
        <p14:creationId xmlns:p14="http://schemas.microsoft.com/office/powerpoint/2010/main" val="182760489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B3F5B1-B38F-4DB2-ABD6-702738C9B6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Career Skills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25FAB9-579A-47AB-ABE9-0DF8CBE8EE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4310" y="2218267"/>
            <a:ext cx="10018713" cy="3572933"/>
          </a:xfrm>
        </p:spPr>
        <p:txBody>
          <a:bodyPr/>
          <a:lstStyle/>
          <a:p>
            <a:r>
              <a:rPr lang="en-US" dirty="0"/>
              <a:t>Several Career skills are gained in this project:</a:t>
            </a:r>
          </a:p>
          <a:p>
            <a:pPr lvl="1"/>
            <a:r>
              <a:rPr lang="en-US" dirty="0"/>
              <a:t>Communication – Using a flowchart to depict the plan and order of the project</a:t>
            </a:r>
          </a:p>
          <a:p>
            <a:pPr lvl="1"/>
            <a:r>
              <a:rPr lang="en-US" dirty="0"/>
              <a:t>Electronics – (voltage, current) and working with the Arduino Mega Board</a:t>
            </a:r>
          </a:p>
          <a:p>
            <a:pPr lvl="1"/>
            <a:r>
              <a:rPr lang="en-US" dirty="0"/>
              <a:t>Programming using the Arduino IDE software</a:t>
            </a:r>
          </a:p>
          <a:p>
            <a:pPr lvl="1"/>
            <a:r>
              <a:rPr lang="en-US" dirty="0"/>
              <a:t>Setting up VM’s </a:t>
            </a:r>
          </a:p>
          <a:p>
            <a:pPr lvl="1"/>
            <a:r>
              <a:rPr lang="en-US" dirty="0"/>
              <a:t>Linux OS</a:t>
            </a:r>
          </a:p>
          <a:p>
            <a:pPr lvl="1"/>
            <a:r>
              <a:rPr lang="en-US" dirty="0"/>
              <a:t>IoT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557217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9017F3-945D-469D-B898-07E9671E90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399D4B-7489-4F00-BC59-6E2E9988CE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This project covered the fundamental topics of, Linux, IoT, VM’s, and programming.</a:t>
            </a:r>
          </a:p>
          <a:p>
            <a:r>
              <a:rPr lang="en-US" dirty="0"/>
              <a:t>Building a VM and working with the Arduino provided a hands on learning experience to practice </a:t>
            </a:r>
            <a:r>
              <a:rPr lang="en-US"/>
              <a:t>the covered topics.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77038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C6AF4E-5AAE-4D02-97B8-432EB19541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Inventory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F9ABB3-1E56-4994-BC5B-090685ED9F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Potentiometer </a:t>
            </a:r>
          </a:p>
          <a:p>
            <a:r>
              <a:rPr lang="en-US" dirty="0"/>
              <a:t>Arduino Mega Board</a:t>
            </a:r>
          </a:p>
          <a:p>
            <a:r>
              <a:rPr lang="en-US" dirty="0"/>
              <a:t>Wire(s)</a:t>
            </a:r>
          </a:p>
          <a:p>
            <a:r>
              <a:rPr lang="en-US" dirty="0"/>
              <a:t>LED</a:t>
            </a:r>
          </a:p>
          <a:p>
            <a:r>
              <a:rPr lang="en-US" dirty="0"/>
              <a:t>Breadboard</a:t>
            </a:r>
          </a:p>
          <a:p>
            <a:r>
              <a:rPr lang="en-US" dirty="0"/>
              <a:t>software</a:t>
            </a:r>
          </a:p>
        </p:txBody>
      </p:sp>
    </p:spTree>
    <p:extLst>
      <p:ext uri="{BB962C8B-B14F-4D97-AF65-F5344CB8AC3E}">
        <p14:creationId xmlns:p14="http://schemas.microsoft.com/office/powerpoint/2010/main" val="30761290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0B4E2D-6830-40DF-A11A-B9F5B2FA89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1" y="-485273"/>
            <a:ext cx="10018713" cy="1752599"/>
          </a:xfrm>
        </p:spPr>
        <p:txBody>
          <a:bodyPr/>
          <a:lstStyle/>
          <a:p>
            <a:r>
              <a:rPr lang="en-US" dirty="0"/>
              <a:t>Inventory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8C15C1D-CF18-4326-B33A-826E84BDDD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33733" y="860540"/>
            <a:ext cx="4919866" cy="513691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9F065D4-5086-4433-81C1-CC3E3ECE3466}"/>
              </a:ext>
            </a:extLst>
          </p:cNvPr>
          <p:cNvSpPr txBox="1"/>
          <p:nvPr/>
        </p:nvSpPr>
        <p:spPr>
          <a:xfrm>
            <a:off x="3959013" y="6095349"/>
            <a:ext cx="50693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This is a picture of the items needed for this project</a:t>
            </a:r>
          </a:p>
        </p:txBody>
      </p:sp>
    </p:spTree>
    <p:extLst>
      <p:ext uri="{BB962C8B-B14F-4D97-AF65-F5344CB8AC3E}">
        <p14:creationId xmlns:p14="http://schemas.microsoft.com/office/powerpoint/2010/main" val="34299962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2CF85F-E1CB-48C4-9FF2-931B351782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Planning and Design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07A196-2574-4E1A-B34F-E403FC2C24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When is comes to making a project it is best to make a plan. A flow chart is a great way to show the process and order that a project shall go.</a:t>
            </a:r>
          </a:p>
        </p:txBody>
      </p:sp>
    </p:spTree>
    <p:extLst>
      <p:ext uri="{BB962C8B-B14F-4D97-AF65-F5344CB8AC3E}">
        <p14:creationId xmlns:p14="http://schemas.microsoft.com/office/powerpoint/2010/main" val="15733212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534C03-6AA2-49DE-9777-6157E9C4AD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3048" y="2803358"/>
            <a:ext cx="3376447" cy="1251283"/>
          </a:xfrm>
        </p:spPr>
        <p:txBody>
          <a:bodyPr/>
          <a:lstStyle/>
          <a:p>
            <a:r>
              <a:rPr lang="en-US" dirty="0"/>
              <a:t>Flowchart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179F64-B510-4094-9815-12B8AFB2B0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93198" y="5635790"/>
            <a:ext cx="5074802" cy="1405349"/>
          </a:xfrm>
        </p:spPr>
        <p:txBody>
          <a:bodyPr/>
          <a:lstStyle/>
          <a:p>
            <a:r>
              <a:rPr lang="en-US" dirty="0"/>
              <a:t>This is a flowchart for the project 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DF49778-C777-4766-B856-78C292D0BB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0808" y="519535"/>
            <a:ext cx="7210510" cy="5687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6633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8CBF03-DDF7-40C1-82F9-2732CE70AB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Setup of BIOS for Virtualization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F65BFC-1B5C-49A6-B13F-6A638D0E8D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4311" y="3047999"/>
            <a:ext cx="10018713" cy="3124201"/>
          </a:xfrm>
        </p:spPr>
        <p:txBody>
          <a:bodyPr/>
          <a:lstStyle/>
          <a:p>
            <a:r>
              <a:rPr lang="en-US" dirty="0"/>
              <a:t>When running a virtual machine on a computer you have to make sure that you have the ability to run the VM</a:t>
            </a:r>
          </a:p>
          <a:p>
            <a:r>
              <a:rPr lang="en-US" dirty="0"/>
              <a:t>I am using my custom desktop build and with the motherboard that I have F12 is the key to enter the BIOS. For the laptop, the key it DEL to enter BIOS. </a:t>
            </a:r>
          </a:p>
          <a:p>
            <a:r>
              <a:rPr lang="en-US" dirty="0"/>
              <a:t>SVM(virtualization) is enabled on my desktop. For the laptop I have also enabled it as well.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19027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88944E-8DA5-44C4-8AFA-DD1491CEA4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Install VMware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E91B5B-7D48-4286-977A-7B25BF7C26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 install VMware proceed to Google and search VMware</a:t>
            </a:r>
          </a:p>
          <a:p>
            <a:r>
              <a:rPr lang="en-US" dirty="0"/>
              <a:t>On the site you will see VMware for 64 bit OS select and download</a:t>
            </a:r>
          </a:p>
        </p:txBody>
      </p:sp>
    </p:spTree>
    <p:extLst>
      <p:ext uri="{BB962C8B-B14F-4D97-AF65-F5344CB8AC3E}">
        <p14:creationId xmlns:p14="http://schemas.microsoft.com/office/powerpoint/2010/main" val="11407854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87CB50-4669-42D3-BCC2-90FD180D4C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8021" y="-657726"/>
            <a:ext cx="4555958" cy="1724599"/>
          </a:xfrm>
        </p:spPr>
        <p:txBody>
          <a:bodyPr/>
          <a:lstStyle/>
          <a:p>
            <a:r>
              <a:rPr lang="en-US" dirty="0"/>
              <a:t>VMware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3B84FCB-6CFB-4E8C-9F30-BFA7D70869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53896" y="809763"/>
            <a:ext cx="6684205" cy="465213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BC1D575-A69C-4EA3-8E4F-ADBC3C5C354E}"/>
              </a:ext>
            </a:extLst>
          </p:cNvPr>
          <p:cNvSpPr txBox="1"/>
          <p:nvPr/>
        </p:nvSpPr>
        <p:spPr>
          <a:xfrm>
            <a:off x="3761873" y="5678905"/>
            <a:ext cx="46682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Screenshot of VMware installed on my desktop</a:t>
            </a:r>
          </a:p>
        </p:txBody>
      </p:sp>
    </p:spTree>
    <p:extLst>
      <p:ext uri="{BB962C8B-B14F-4D97-AF65-F5344CB8AC3E}">
        <p14:creationId xmlns:p14="http://schemas.microsoft.com/office/powerpoint/2010/main" val="122479016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TM03457496[[fn=Parallax]]</Template>
  <TotalTime>145</TotalTime>
  <Words>987</Words>
  <Application>Microsoft Office PowerPoint</Application>
  <PresentationFormat>Widescreen</PresentationFormat>
  <Paragraphs>90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2" baseType="lpstr">
      <vt:lpstr>Arial</vt:lpstr>
      <vt:lpstr>Corbel</vt:lpstr>
      <vt:lpstr>Parallax</vt:lpstr>
      <vt:lpstr>CEIS 106 Linux on Virtual Machine Using Arduino IDE </vt:lpstr>
      <vt:lpstr>Introduction</vt:lpstr>
      <vt:lpstr>Inventory </vt:lpstr>
      <vt:lpstr>Inventory</vt:lpstr>
      <vt:lpstr>Planning and Design</vt:lpstr>
      <vt:lpstr>Flowchart </vt:lpstr>
      <vt:lpstr>Setup of BIOS for Virtualization</vt:lpstr>
      <vt:lpstr>Install VMware </vt:lpstr>
      <vt:lpstr>VMware</vt:lpstr>
      <vt:lpstr>Install Ubuntu on VMware</vt:lpstr>
      <vt:lpstr>Ubuntu installed on VMware</vt:lpstr>
      <vt:lpstr>Linux Desktop</vt:lpstr>
      <vt:lpstr>Linux Desktop</vt:lpstr>
      <vt:lpstr>Install Arduino IDE on Ubuntu</vt:lpstr>
      <vt:lpstr>Install Arduino IDE on Ubuntu</vt:lpstr>
      <vt:lpstr>Install Arduino IDE on Ubuntu</vt:lpstr>
      <vt:lpstr>Install Arduino IDE on Ubuntu</vt:lpstr>
      <vt:lpstr>Installing RTOS to Arduino IDE</vt:lpstr>
      <vt:lpstr>Installing RTOS to Arduino IDE</vt:lpstr>
      <vt:lpstr>Serial Monitor </vt:lpstr>
      <vt:lpstr>New Directory</vt:lpstr>
      <vt:lpstr>New Directory/Config.txt</vt:lpstr>
      <vt:lpstr>VM access to ports </vt:lpstr>
      <vt:lpstr>Setup with Arduino </vt:lpstr>
      <vt:lpstr>Code with Serial Monitor </vt:lpstr>
      <vt:lpstr>Data</vt:lpstr>
      <vt:lpstr>Challenges </vt:lpstr>
      <vt:lpstr>Career Skills</vt:lpstr>
      <vt:lpstr>Conclusion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CEIS 106 Linux on Virtual Machine Using Arduino IDE</dc:title>
  <dc:creator>Patrick Norris</dc:creator>
  <cp:lastModifiedBy>Patrick Norris</cp:lastModifiedBy>
  <cp:revision>13</cp:revision>
  <dcterms:created xsi:type="dcterms:W3CDTF">2019-10-25T11:45:05Z</dcterms:created>
  <dcterms:modified xsi:type="dcterms:W3CDTF">2019-10-25T14:10:52Z</dcterms:modified>
</cp:coreProperties>
</file>